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189" autoAdjust="0"/>
    <p:restoredTop sz="94660"/>
  </p:normalViewPr>
  <p:slideViewPr>
    <p:cSldViewPr snapToGrid="0">
      <p:cViewPr>
        <p:scale>
          <a:sx n="100" d="100"/>
          <a:sy n="100" d="100"/>
        </p:scale>
        <p:origin x="1776" y="9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1A6E6-075E-4828-AF88-09BD0A7425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3800DB-487B-4E23-AC0B-90C9ED4E10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4DF5B1-3694-42A9-866E-9F1FF6CF0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1/27/20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718E67-8162-4BE0-9B01-22B89A120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568B9D-A8C9-40C5-85B0-14F435F39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7383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536FE-B6CA-4D45-A719-6B51F3FF6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B9388C-63B0-4DA8-97D0-BEEDCF401C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9BDB0-2A2B-43AC-965A-A9E7E7F74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1/27/20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7DA7C3-2A5B-4BED-A540-9136486CC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5888E8-31D6-4E51-9228-0D6066FED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1606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3D010CA-6776-433E-8E25-97899E0828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391E6E-3CF5-4535-B37E-E30058EA28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6ADEE3-AAA7-4846-8EC6-84B1537C1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1/27/20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1DABD6-6E60-4895-89B1-3604A484D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A4D314-6D1C-4A42-A445-B77646B2B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5267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4D5D7-9AEB-44F2-8A04-0694BE152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CE933F-693D-4770-8DC4-A5A086AC8A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A7849A-1CE6-4F5C-95D7-EA8DA5EE5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1/27/20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FE1FD0-B95E-4CF6-9A27-0F91F96DA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123BE-5891-49D6-A758-867A98F38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7226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85FC7-1BEA-438E-A0A7-88FF55112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D5F5C0-417B-4A28-8AE9-A79AC74A62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BC6257-C490-4059-9E97-16E46673C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1/27/20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4051CD-74EC-43C1-9F21-D33BD297F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C95141-29DC-41BA-BE25-E899055F3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5323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4FC21-AE04-4050-80E6-D9DCA4B50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885F7E-EF45-48F7-9E54-C6806D0E96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24501F-6ED5-4112-B037-D3E9F8CF2C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61E48C-176E-4E60-8CB3-542516996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1/27/20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52202B-C929-4B39-AF47-D17C38F86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EEEBF3-930A-4A23-810D-C1880E7A6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384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48E08-A828-430D-B8A6-7302E570A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FF5402-465C-4E68-BF7E-BFE1177B55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9B917D-5EC9-44FC-B8A7-9ADF4ADC4F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DCF5D4-E55C-42FF-A7E5-2466DE35B8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579A7F-77F4-4169-8D51-2123441998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735923-3BB5-4F33-8E76-56665E95B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1/27/20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43FC79-7089-4373-88DC-12501E782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E0BEB1-B009-47B7-B159-DE05E615E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72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5FFCC-78CC-4E9D-A277-8230F2733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4CEFE7-D923-48C1-B2FE-8110829C6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1/27/20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8F91C9-7841-4F7B-8F24-B5FF45B5B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896739-CF17-4867-A5ED-317AD19F5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1143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8942B-5ECF-4556-91C2-496E4C52E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1/27/20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1589EF-E9AD-45F7-BFBE-6F8AD3570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18E0FA-5424-403C-8462-1B7C301C6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240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27A56-C315-441C-9002-DFD599AED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F57D9A-8037-4B31-951B-4675ADA693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63141B-5121-4179-B3F6-5295691222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60C32E-3427-4696-A55A-56886EA24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1/27/20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DFE526-7D20-4EC0-9624-E77981295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AA82D7-E462-4060-85D6-85CF55540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3051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E919B-BF68-4590-8CA9-A51BAC0F7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4BC1AA-5C68-47DC-BBF0-1E309865E5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81A636-7F9C-43EC-B2F2-6FB3323CB7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19410E-A050-4AA2-BC89-EF52EB1C3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1/27/20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C23AB0-18A5-4589-926D-C00F68CFE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54EE52-EECA-4C6E-83E9-6382044D3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688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3F6010-77C4-45FE-968C-712199A58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9B1B2C-5D5F-46D9-92F5-ECDF2816A1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334894-C6F5-46F1-BAA2-AFEA88E681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D1C14C-A143-42F5-B247-D0E800131009}" type="datetimeFigureOut">
              <a:rPr lang="en-US" smtClean="0"/>
              <a:t>1/27/20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5B1C84-4663-4022-BBEA-7667FEBCF3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2820DA-1F3A-421F-A770-A6347089E3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852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1">
            <a:extLst>
              <a:ext uri="{FF2B5EF4-FFF2-40B4-BE49-F238E27FC236}">
                <a16:creationId xmlns:a16="http://schemas.microsoft.com/office/drawing/2014/main" id="{53F672D4-1324-4478-BA23-70A762CCC7B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Cluster Analysis</a:t>
            </a:r>
            <a:endParaRPr sz="7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lide10" descr="Place of service">
            <a:extLst>
              <a:ext uri="{FF2B5EF4-FFF2-40B4-BE49-F238E27FC236}">
                <a16:creationId xmlns:a16="http://schemas.microsoft.com/office/drawing/2014/main" id="{F763410C-A77A-4D6E-ACCA-DF8D17BF57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237" y="0"/>
            <a:ext cx="107375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slide11" descr="HCPCS Drug Indicator">
            <a:extLst>
              <a:ext uri="{FF2B5EF4-FFF2-40B4-BE49-F238E27FC236}">
                <a16:creationId xmlns:a16="http://schemas.microsoft.com/office/drawing/2014/main" id="{1A6E1514-C6A4-4ED2-93FE-39DDEB5DF0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237" y="0"/>
            <a:ext cx="107375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slide12" descr="Bene Day Srvc">
            <a:extLst>
              <a:ext uri="{FF2B5EF4-FFF2-40B4-BE49-F238E27FC236}">
                <a16:creationId xmlns:a16="http://schemas.microsoft.com/office/drawing/2014/main" id="{B3622DFF-484A-44DF-8397-2D8F721A17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186" y="0"/>
            <a:ext cx="102536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2" descr="Provider Type">
            <a:extLst>
              <a:ext uri="{FF2B5EF4-FFF2-40B4-BE49-F238E27FC236}">
                <a16:creationId xmlns:a16="http://schemas.microsoft.com/office/drawing/2014/main" id="{4C780989-02F9-4C47-B6EF-A270DBC0F6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5698"/>
            <a:ext cx="12192000" cy="6026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lide3" descr="Credential Distribution">
            <a:extLst>
              <a:ext uri="{FF2B5EF4-FFF2-40B4-BE49-F238E27FC236}">
                <a16:creationId xmlns:a16="http://schemas.microsoft.com/office/drawing/2014/main" id="{8D8585D0-8C3F-434B-B033-C69DB6FF4BD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1244"/>
          <a:stretch/>
        </p:blipFill>
        <p:spPr>
          <a:xfrm>
            <a:off x="-1" y="0"/>
            <a:ext cx="12192001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lide4" descr="HCPCS Description Distribution">
            <a:extLst>
              <a:ext uri="{FF2B5EF4-FFF2-40B4-BE49-F238E27FC236}">
                <a16:creationId xmlns:a16="http://schemas.microsoft.com/office/drawing/2014/main" id="{0CD4F181-B1C2-4A7C-B950-3F57788C794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89868"/>
          <a:stretch/>
        </p:blipFill>
        <p:spPr>
          <a:xfrm>
            <a:off x="-1" y="0"/>
            <a:ext cx="12192001" cy="671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lide5" descr="Medicare Perc">
            <a:extLst>
              <a:ext uri="{FF2B5EF4-FFF2-40B4-BE49-F238E27FC236}">
                <a16:creationId xmlns:a16="http://schemas.microsoft.com/office/drawing/2014/main" id="{46AC3D29-4367-42A5-B63B-08BD2F2870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930" y="0"/>
            <a:ext cx="102221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lide6" descr="Medicare Perc (Chiropractic)">
            <a:extLst>
              <a:ext uri="{FF2B5EF4-FFF2-40B4-BE49-F238E27FC236}">
                <a16:creationId xmlns:a16="http://schemas.microsoft.com/office/drawing/2014/main" id="{5856D9AD-9EF2-47EC-87F0-DA1DB391BF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786" y="0"/>
            <a:ext cx="106324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lide7" descr="Zip Code">
            <a:extLst>
              <a:ext uri="{FF2B5EF4-FFF2-40B4-BE49-F238E27FC236}">
                <a16:creationId xmlns:a16="http://schemas.microsoft.com/office/drawing/2014/main" id="{DACCC571-4539-4D37-AB14-B7135D529EF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554"/>
          <a:stretch/>
        </p:blipFill>
        <p:spPr>
          <a:xfrm>
            <a:off x="0" y="882897"/>
            <a:ext cx="12191999" cy="5092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lide8" descr="Map">
            <a:extLst>
              <a:ext uri="{FF2B5EF4-FFF2-40B4-BE49-F238E27FC236}">
                <a16:creationId xmlns:a16="http://schemas.microsoft.com/office/drawing/2014/main" id="{86FD3D51-DD71-4D70-A5EC-0CD6113D92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08" y="0"/>
            <a:ext cx="1096078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slide9" descr="Gender">
            <a:extLst>
              <a:ext uri="{FF2B5EF4-FFF2-40B4-BE49-F238E27FC236}">
                <a16:creationId xmlns:a16="http://schemas.microsoft.com/office/drawing/2014/main" id="{592D3E0A-22C7-496B-8FE7-37AF0153D2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237" y="0"/>
            <a:ext cx="107375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2</Words>
  <Application>Microsoft Macintosh PowerPoint</Application>
  <PresentationFormat>Widescreen</PresentationFormat>
  <Paragraphs>1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Times New Roman</vt:lpstr>
      <vt:lpstr>Office Theme</vt:lpstr>
      <vt:lpstr>Cluster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Cluster Analysis</dc:title>
  <dc:creator/>
  <cp:lastModifiedBy>Jun Hwa Lee</cp:lastModifiedBy>
  <cp:revision>2</cp:revision>
  <dcterms:created xsi:type="dcterms:W3CDTF">2020-01-27T08:48:47Z</dcterms:created>
  <dcterms:modified xsi:type="dcterms:W3CDTF">2020-01-27T08:52:34Z</dcterms:modified>
</cp:coreProperties>
</file>